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0339-6BE7-4A6A-B1D3-7158E105AEA1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A59A-3FE0-4CF1-99B7-5E3B1B0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0339-6BE7-4A6A-B1D3-7158E105AEA1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A59A-3FE0-4CF1-99B7-5E3B1B0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0339-6BE7-4A6A-B1D3-7158E105AEA1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A59A-3FE0-4CF1-99B7-5E3B1B0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0339-6BE7-4A6A-B1D3-7158E105AEA1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A59A-3FE0-4CF1-99B7-5E3B1B0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0339-6BE7-4A6A-B1D3-7158E105AEA1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A59A-3FE0-4CF1-99B7-5E3B1B0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0339-6BE7-4A6A-B1D3-7158E105AEA1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A59A-3FE0-4CF1-99B7-5E3B1B0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0339-6BE7-4A6A-B1D3-7158E105AEA1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A59A-3FE0-4CF1-99B7-5E3B1B0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0339-6BE7-4A6A-B1D3-7158E105AEA1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A59A-3FE0-4CF1-99B7-5E3B1B0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0339-6BE7-4A6A-B1D3-7158E105AEA1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A59A-3FE0-4CF1-99B7-5E3B1B0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0339-6BE7-4A6A-B1D3-7158E105AEA1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A59A-3FE0-4CF1-99B7-5E3B1B0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0339-6BE7-4A6A-B1D3-7158E105AEA1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A59A-3FE0-4CF1-99B7-5E3B1B0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70339-6BE7-4A6A-B1D3-7158E105AEA1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9A59A-3FE0-4CF1-99B7-5E3B1B0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33400" y="609600"/>
            <a:ext cx="7848600" cy="3642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0" b="0" i="0" u="none" strike="noStrike" cap="none" normalizeH="0" baseline="3000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6000" baseline="30000" dirty="0">
              <a:solidFill>
                <a:srgbClr val="FF0000"/>
              </a:solidFill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0" b="0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 CUBE AND CUBE ROOT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600" baseline="30000" dirty="0">
              <a:solidFill>
                <a:srgbClr val="FF0000"/>
              </a:solidFill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3000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aseline="30000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                CHAPTER-7</a:t>
            </a:r>
            <a:endParaRPr lang="en-US" sz="3600" baseline="30000" dirty="0">
              <a:solidFill>
                <a:srgbClr val="FF0000"/>
              </a:solidFill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3000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600" baseline="30000" dirty="0">
              <a:solidFill>
                <a:srgbClr val="FF0000"/>
              </a:solidFill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3000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NDING CUBE ROOTS USING ESTIMATION&#10;•Step 3- Then take the other group that is 17.&#10;•Cube of 2=8 and cube of 3=27.&#10;•So, 17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HANK&#10;S&#10;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85800"/>
            <a:ext cx="7924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762000"/>
            <a:ext cx="7315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en-US" sz="6000" dirty="0" smtClean="0">
              <a:latin typeface="Arial Black" pitchFamily="34" charset="0"/>
            </a:endParaRPr>
          </a:p>
          <a:p>
            <a:pPr algn="ctr">
              <a:buNone/>
            </a:pPr>
            <a:endParaRPr lang="en-US" sz="6000" dirty="0" smtClean="0">
              <a:latin typeface="Arial Black" pitchFamily="34" charset="0"/>
            </a:endParaRPr>
          </a:p>
          <a:p>
            <a:pPr algn="ctr">
              <a:buNone/>
            </a:pPr>
            <a:r>
              <a:rPr lang="en-US" sz="6000" dirty="0" smtClean="0">
                <a:latin typeface="Arial Black" pitchFamily="34" charset="0"/>
              </a:rPr>
              <a:t>THANK YOU</a:t>
            </a:r>
            <a:endParaRPr lang="en-US" sz="6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ome more examples of cubes:&#10; 4 = 64&#10; 53 = 125&#10; 73 = 343&#10; 23 = 8&#10; 13 = 1&#10; 33 = 27&#10; 63 = 216&#10; 83 = 512&#10; 93 = 729&#10;..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457200"/>
            <a:ext cx="7543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&#10;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609600"/>
            <a:ext cx="7848600" cy="571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UBE ROOTS&#10;Taking the&#10;Cube root of a&#10;perfect cube&#10;will give you the&#10;dimension of&#10;one edge of&#10;the cube&#10;3 3&#10;3&#10;27= 3&#10;3&#10;3&#10;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838200"/>
            <a:ext cx="7239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he Cube Root Symbol!!&#10;This is the special symbol that means ‘cube root’.&#10;It is the RADICAL symbol (used for square roots ..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7924800" cy="563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UBE ROOT: Just like square roots are the opposite of squaring a number,&#10;cube roots, are the opposite of cubing a number.&#10;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762000"/>
            <a:ext cx="81534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hese are some of the PERFECT CUBES of whole numbers!&#10;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85800"/>
            <a:ext cx="8229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•Step 1- Form groups of three&#10;starting from the right most digit.&#10;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04800"/>
            <a:ext cx="79248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•Step 2- Take 576&#10;•The digit is 6 at one’s place.&#10;•We will now take 6 as required cube’s&#10;one place.&#10;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33400"/>
            <a:ext cx="81534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</Words>
  <Application>Microsoft Office PowerPoint</Application>
  <PresentationFormat>On-screen Show (4:3)</PresentationFormat>
  <Paragraphs>10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shriman</dc:creator>
  <cp:lastModifiedBy>shriman</cp:lastModifiedBy>
  <cp:revision>4</cp:revision>
  <dcterms:created xsi:type="dcterms:W3CDTF">2020-07-06T14:01:24Z</dcterms:created>
  <dcterms:modified xsi:type="dcterms:W3CDTF">2020-07-30T13:55:08Z</dcterms:modified>
</cp:coreProperties>
</file>